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5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/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B7470-9B29-432E-AC96-288219ED772A}" type="datetimeFigureOut">
              <a:rPr lang="en-US"/>
              <a:pPr>
                <a:defRPr/>
              </a:pPr>
              <a:t>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070DC-ED5A-40CE-B243-E25175FC43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/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2DB25-EDAD-409D-B834-B86FEE081019}" type="datetimeFigureOut">
              <a:rPr lang="en-US"/>
              <a:pPr>
                <a:defRPr/>
              </a:pPr>
              <a:t>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7C33F-9D79-44F1-9502-B601134A36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/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/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7676C-6E76-48BC-AF84-E78921D8B513}" type="datetimeFigureOut">
              <a:rPr lang="en-US"/>
              <a:pPr>
                <a:defRPr/>
              </a:pPr>
              <a:t>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AC6E4-E5FC-4B55-A449-762D153C8A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7AECA-6AF2-42F8-9428-1171B6EADB8B}" type="datetimeFigureOut">
              <a:rPr lang="en-US"/>
              <a:pPr>
                <a:defRPr/>
              </a:pPr>
              <a:t>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E360A-4F3A-4C24-B91F-334D948C36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7A805-5A63-4677-AF75-F5846C13B946}" type="datetimeFigureOut">
              <a:rPr lang="en-US"/>
              <a:pPr>
                <a:defRPr/>
              </a:pPr>
              <a:t>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592B2-0F93-42C2-B2C1-212ABAF700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/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9CD44-9F49-47E6-8027-A55266B6A03D}" type="datetimeFigureOut">
              <a:rPr lang="en-US"/>
              <a:pPr>
                <a:defRPr/>
              </a:pPr>
              <a:t>2/17/2019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175D5-D85E-4B90-B1C0-921C6812B7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/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DCA7F-BB2B-433B-8E28-ECDFEB8E9C04}" type="datetimeFigureOut">
              <a:rPr lang="en-US"/>
              <a:pPr>
                <a:defRPr/>
              </a:pPr>
              <a:t>2/17/2019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AF3B5-1D8F-4F0F-A1C4-438610760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309D7-239A-4CA8-8828-11E70EAF1063}" type="datetimeFigureOut">
              <a:rPr lang="en-US"/>
              <a:pPr>
                <a:defRPr/>
              </a:pPr>
              <a:t>2/17/2019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68764-1BB4-46D2-BB80-802A7905D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5CF5A-A98B-4CC3-93E6-27B82CB07319}" type="datetimeFigureOut">
              <a:rPr lang="en-US"/>
              <a:pPr>
                <a:defRPr/>
              </a:pPr>
              <a:t>2/17/2019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76BE6-B138-4057-887B-332BA0D1BF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/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8D273-33D4-4645-A1AF-2BC253A4AEB9}" type="datetimeFigureOut">
              <a:rPr lang="en-US"/>
              <a:pPr>
                <a:defRPr/>
              </a:pPr>
              <a:t>2/17/2019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9E77F-6778-42B3-A2D0-4B78C50C27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/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>
            <a:extLst>
              <a:ext uri="{FF2B5EF4-FFF2-40B4-BE49-F238E27FC236}"/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ACB21-817A-4DB0-876A-095DD1FCB778}" type="datetimeFigureOut">
              <a:rPr lang="en-US"/>
              <a:pPr>
                <a:defRPr/>
              </a:pPr>
              <a:t>2/17/2019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91051-27DD-40E2-92D0-2086598536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344451-389F-4A9C-9701-8EEB520DADC9}" type="datetimeFigureOut">
              <a:rPr lang="en-US"/>
              <a:pPr>
                <a:defRPr/>
              </a:pPr>
              <a:t>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042708-FAC6-46AA-A29E-78DD653C1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/>
          <p:cNvPicPr>
            <a:picLocks noChangeAspect="1"/>
          </p:cNvPicPr>
          <p:nvPr/>
        </p:nvPicPr>
        <p:blipFill>
          <a:blip r:embed="rId2"/>
          <a:srcRect t="12367"/>
          <a:stretch>
            <a:fillRect/>
          </a:stretch>
        </p:blipFill>
        <p:spPr bwMode="auto">
          <a:xfrm>
            <a:off x="3524250" y="423863"/>
            <a:ext cx="5143500" cy="601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/>
          </p:cNvPicPr>
          <p:nvPr/>
        </p:nvPicPr>
        <p:blipFill>
          <a:blip r:embed="rId2"/>
          <a:srcRect t="12173"/>
          <a:stretch>
            <a:fillRect/>
          </a:stretch>
        </p:blipFill>
        <p:spPr bwMode="auto">
          <a:xfrm>
            <a:off x="3524250" y="417513"/>
            <a:ext cx="5143500" cy="602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/>
          </p:cNvPicPr>
          <p:nvPr/>
        </p:nvPicPr>
        <p:blipFill>
          <a:blip r:embed="rId2"/>
          <a:srcRect t="18552"/>
          <a:stretch>
            <a:fillRect/>
          </a:stretch>
        </p:blipFill>
        <p:spPr bwMode="auto">
          <a:xfrm>
            <a:off x="3524250" y="357188"/>
            <a:ext cx="5143500" cy="55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4250" y="0"/>
            <a:ext cx="5143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4250" y="0"/>
            <a:ext cx="5143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2400" y="0"/>
            <a:ext cx="9347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Custom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office</cp:lastModifiedBy>
  <cp:revision>3</cp:revision>
  <dcterms:created xsi:type="dcterms:W3CDTF">2018-12-12T18:20:10Z</dcterms:created>
  <dcterms:modified xsi:type="dcterms:W3CDTF">2019-02-17T17:17:06Z</dcterms:modified>
</cp:coreProperties>
</file>